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E735DF-416F-4CE1-B1B5-86835D94CD3A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0A0EEE-39F3-44DF-BE2F-FA131A43F2D6}">
      <dgm:prSet phldrT="[Текст]" custT="1"/>
      <dgm:spPr/>
      <dgm:t>
        <a:bodyPr/>
        <a:lstStyle/>
        <a:p>
          <a:r>
            <a:rPr lang="ru-RU" sz="2000" b="1" dirty="0" smtClean="0">
              <a:latin typeface="Arial" pitchFamily="34" charset="0"/>
              <a:cs typeface="Arial" pitchFamily="34" charset="0"/>
            </a:rPr>
            <a:t>Вырубка  лесных массивов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F844B729-2C46-469D-81AC-ACD56AE86908}" type="parTrans" cxnId="{A636F241-8981-400D-BDC7-3F43451D6A72}">
      <dgm:prSet/>
      <dgm:spPr/>
      <dgm:t>
        <a:bodyPr/>
        <a:lstStyle/>
        <a:p>
          <a:endParaRPr lang="ru-RU"/>
        </a:p>
      </dgm:t>
    </dgm:pt>
    <dgm:pt modelId="{F33A7F10-0A68-4095-A540-C7CBA6BB43C0}" type="sibTrans" cxnId="{A636F241-8981-400D-BDC7-3F43451D6A72}">
      <dgm:prSet/>
      <dgm:spPr/>
      <dgm:t>
        <a:bodyPr/>
        <a:lstStyle/>
        <a:p>
          <a:endParaRPr lang="ru-RU"/>
        </a:p>
      </dgm:t>
    </dgm:pt>
    <dgm:pt modelId="{3733693A-404C-45DA-9AE6-81218ABFB709}">
      <dgm:prSet phldrT="[Текст]" custT="1"/>
      <dgm:spPr/>
      <dgm:t>
        <a:bodyPr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Изъятие из недр огромных масс веществ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DE6923E5-7674-490E-B71E-22B679D43B7F}" type="parTrans" cxnId="{F6E043D2-6E80-414F-9F94-B6DAE4B5676B}">
      <dgm:prSet/>
      <dgm:spPr/>
      <dgm:t>
        <a:bodyPr/>
        <a:lstStyle/>
        <a:p>
          <a:endParaRPr lang="ru-RU"/>
        </a:p>
      </dgm:t>
    </dgm:pt>
    <dgm:pt modelId="{C298174E-F641-4DBD-9CBA-468D4529BFFF}" type="sibTrans" cxnId="{F6E043D2-6E80-414F-9F94-B6DAE4B5676B}">
      <dgm:prSet/>
      <dgm:spPr/>
      <dgm:t>
        <a:bodyPr/>
        <a:lstStyle/>
        <a:p>
          <a:endParaRPr lang="ru-RU"/>
        </a:p>
      </dgm:t>
    </dgm:pt>
    <dgm:pt modelId="{B62360DA-34D0-4BBC-BA08-17F1E2C3CB1B}">
      <dgm:prSet phldrT="[Текст]" custT="1"/>
      <dgm:spPr/>
      <dgm:t>
        <a:bodyPr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Загрязнения атмосферы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4BF08D96-4BE0-4EFB-B0F6-E36FDF3C5D55}" type="parTrans" cxnId="{83CAA5D7-1839-4F09-A1F3-818D13AB0C71}">
      <dgm:prSet/>
      <dgm:spPr/>
      <dgm:t>
        <a:bodyPr/>
        <a:lstStyle/>
        <a:p>
          <a:endParaRPr lang="ru-RU"/>
        </a:p>
      </dgm:t>
    </dgm:pt>
    <dgm:pt modelId="{7949CA16-719D-45EE-91A3-70A59A0E5819}" type="sibTrans" cxnId="{83CAA5D7-1839-4F09-A1F3-818D13AB0C71}">
      <dgm:prSet/>
      <dgm:spPr/>
      <dgm:t>
        <a:bodyPr/>
        <a:lstStyle/>
        <a:p>
          <a:endParaRPr lang="ru-RU"/>
        </a:p>
      </dgm:t>
    </dgm:pt>
    <dgm:pt modelId="{3290F0DA-77D9-431D-82E0-ED5E0840C976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Эрозия почвы, засоление, заболачивание, опустынивание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EFCE1A67-490D-4609-9F2B-A9A7B291590F}" type="parTrans" cxnId="{9590783A-4C6D-4396-85C5-037F4700917C}">
      <dgm:prSet/>
      <dgm:spPr/>
      <dgm:t>
        <a:bodyPr/>
        <a:lstStyle/>
        <a:p>
          <a:endParaRPr lang="ru-RU"/>
        </a:p>
      </dgm:t>
    </dgm:pt>
    <dgm:pt modelId="{74EE19C4-22AF-4663-8F16-2EF72BAD5CB3}" type="sibTrans" cxnId="{9590783A-4C6D-4396-85C5-037F4700917C}">
      <dgm:prSet/>
      <dgm:spPr/>
      <dgm:t>
        <a:bodyPr/>
        <a:lstStyle/>
        <a:p>
          <a:endParaRPr lang="ru-RU"/>
        </a:p>
      </dgm:t>
    </dgm:pt>
    <dgm:pt modelId="{D8516FAC-56BF-4C76-A0BC-06C3A83B4365}">
      <dgm:prSet phldrT="[Текст]"/>
      <dgm:spPr/>
      <dgm:t>
        <a:bodyPr/>
        <a:lstStyle/>
        <a:p>
          <a:r>
            <a:rPr lang="ru-RU" b="1" dirty="0" err="1" smtClean="0">
              <a:latin typeface="Arial" pitchFamily="34" charset="0"/>
              <a:cs typeface="Arial" pitchFamily="34" charset="0"/>
            </a:rPr>
            <a:t>Токсикация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полей –пестицидами, нитратами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E663852A-03D1-4375-8632-3EBA8AE065DA}" type="parTrans" cxnId="{42612F77-6CB5-4440-8A3C-F039BCEDBD6C}">
      <dgm:prSet/>
      <dgm:spPr/>
      <dgm:t>
        <a:bodyPr/>
        <a:lstStyle/>
        <a:p>
          <a:endParaRPr lang="ru-RU"/>
        </a:p>
      </dgm:t>
    </dgm:pt>
    <dgm:pt modelId="{F7AFE638-4866-41FC-BA0D-4BD3205A2537}" type="sibTrans" cxnId="{42612F77-6CB5-4440-8A3C-F039BCEDBD6C}">
      <dgm:prSet/>
      <dgm:spPr/>
      <dgm:t>
        <a:bodyPr/>
        <a:lstStyle/>
        <a:p>
          <a:endParaRPr lang="ru-RU"/>
        </a:p>
      </dgm:t>
    </dgm:pt>
    <dgm:pt modelId="{F7531FF0-2021-4934-B96D-3BC14A838ADB}" type="pres">
      <dgm:prSet presAssocID="{E8E735DF-416F-4CE1-B1B5-86835D94CD3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AEF9D6-54B1-416A-A096-B9949D9F041E}" type="pres">
      <dgm:prSet presAssocID="{C20A0EEE-39F3-44DF-BE2F-FA131A43F2D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A726B1-F439-4668-A9DC-4FBF89C97442}" type="pres">
      <dgm:prSet presAssocID="{C20A0EEE-39F3-44DF-BE2F-FA131A43F2D6}" presName="spNode" presStyleCnt="0"/>
      <dgm:spPr/>
    </dgm:pt>
    <dgm:pt modelId="{34F99F14-0389-4E42-A6D8-A87B2765701F}" type="pres">
      <dgm:prSet presAssocID="{F33A7F10-0A68-4095-A540-C7CBA6BB43C0}" presName="sibTrans" presStyleLbl="sibTrans1D1" presStyleIdx="0" presStyleCnt="5"/>
      <dgm:spPr/>
      <dgm:t>
        <a:bodyPr/>
        <a:lstStyle/>
        <a:p>
          <a:endParaRPr lang="ru-RU"/>
        </a:p>
      </dgm:t>
    </dgm:pt>
    <dgm:pt modelId="{BAF4E6C6-E11B-40A0-A211-1378C07AE0D2}" type="pres">
      <dgm:prSet presAssocID="{3733693A-404C-45DA-9AE6-81218ABFB70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379504-2703-460E-A526-8F6186C1E128}" type="pres">
      <dgm:prSet presAssocID="{3733693A-404C-45DA-9AE6-81218ABFB709}" presName="spNode" presStyleCnt="0"/>
      <dgm:spPr/>
    </dgm:pt>
    <dgm:pt modelId="{B9945792-74E0-42D4-AEDC-774E5AC17A54}" type="pres">
      <dgm:prSet presAssocID="{C298174E-F641-4DBD-9CBA-468D4529BFFF}" presName="sibTrans" presStyleLbl="sibTrans1D1" presStyleIdx="1" presStyleCnt="5"/>
      <dgm:spPr/>
      <dgm:t>
        <a:bodyPr/>
        <a:lstStyle/>
        <a:p>
          <a:endParaRPr lang="ru-RU"/>
        </a:p>
      </dgm:t>
    </dgm:pt>
    <dgm:pt modelId="{9CCC04EC-420C-490D-8628-7399AAE4E4A3}" type="pres">
      <dgm:prSet presAssocID="{B62360DA-34D0-4BBC-BA08-17F1E2C3CB1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51A4F-48B6-48DE-B56D-79D66E80368C}" type="pres">
      <dgm:prSet presAssocID="{B62360DA-34D0-4BBC-BA08-17F1E2C3CB1B}" presName="spNode" presStyleCnt="0"/>
      <dgm:spPr/>
    </dgm:pt>
    <dgm:pt modelId="{EA63212D-E390-46C2-BE62-38F50B379A37}" type="pres">
      <dgm:prSet presAssocID="{7949CA16-719D-45EE-91A3-70A59A0E5819}" presName="sibTrans" presStyleLbl="sibTrans1D1" presStyleIdx="2" presStyleCnt="5"/>
      <dgm:spPr/>
      <dgm:t>
        <a:bodyPr/>
        <a:lstStyle/>
        <a:p>
          <a:endParaRPr lang="ru-RU"/>
        </a:p>
      </dgm:t>
    </dgm:pt>
    <dgm:pt modelId="{5E5CCECF-9623-47AF-9ED6-6E8905041F2B}" type="pres">
      <dgm:prSet presAssocID="{3290F0DA-77D9-431D-82E0-ED5E0840C97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4D7C3E-9840-446E-94B5-D08BD8BCD334}" type="pres">
      <dgm:prSet presAssocID="{3290F0DA-77D9-431D-82E0-ED5E0840C976}" presName="spNode" presStyleCnt="0"/>
      <dgm:spPr/>
    </dgm:pt>
    <dgm:pt modelId="{DEF28AC7-6638-480D-B754-6EB33452AC95}" type="pres">
      <dgm:prSet presAssocID="{74EE19C4-22AF-4663-8F16-2EF72BAD5CB3}" presName="sibTrans" presStyleLbl="sibTrans1D1" presStyleIdx="3" presStyleCnt="5"/>
      <dgm:spPr/>
      <dgm:t>
        <a:bodyPr/>
        <a:lstStyle/>
        <a:p>
          <a:endParaRPr lang="ru-RU"/>
        </a:p>
      </dgm:t>
    </dgm:pt>
    <dgm:pt modelId="{95CE3557-44D0-4439-A479-C6EB78217925}" type="pres">
      <dgm:prSet presAssocID="{D8516FAC-56BF-4C76-A0BC-06C3A83B436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01F5C-30B0-4680-B1A3-718EAE862452}" type="pres">
      <dgm:prSet presAssocID="{D8516FAC-56BF-4C76-A0BC-06C3A83B4365}" presName="spNode" presStyleCnt="0"/>
      <dgm:spPr/>
    </dgm:pt>
    <dgm:pt modelId="{5EF33AA4-46FD-4A01-98E0-2E9E8DE9275F}" type="pres">
      <dgm:prSet presAssocID="{F7AFE638-4866-41FC-BA0D-4BD3205A2537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FD3B1B73-A62E-4A09-BA1D-66FFEBECC463}" type="presOf" srcId="{C20A0EEE-39F3-44DF-BE2F-FA131A43F2D6}" destId="{E4AEF9D6-54B1-416A-A096-B9949D9F041E}" srcOrd="0" destOrd="0" presId="urn:microsoft.com/office/officeart/2005/8/layout/cycle6"/>
    <dgm:cxn modelId="{9590783A-4C6D-4396-85C5-037F4700917C}" srcId="{E8E735DF-416F-4CE1-B1B5-86835D94CD3A}" destId="{3290F0DA-77D9-431D-82E0-ED5E0840C976}" srcOrd="3" destOrd="0" parTransId="{EFCE1A67-490D-4609-9F2B-A9A7B291590F}" sibTransId="{74EE19C4-22AF-4663-8F16-2EF72BAD5CB3}"/>
    <dgm:cxn modelId="{A3ED8CAE-5D85-47F0-9011-30F2495C6055}" type="presOf" srcId="{F7AFE638-4866-41FC-BA0D-4BD3205A2537}" destId="{5EF33AA4-46FD-4A01-98E0-2E9E8DE9275F}" srcOrd="0" destOrd="0" presId="urn:microsoft.com/office/officeart/2005/8/layout/cycle6"/>
    <dgm:cxn modelId="{A636F241-8981-400D-BDC7-3F43451D6A72}" srcId="{E8E735DF-416F-4CE1-B1B5-86835D94CD3A}" destId="{C20A0EEE-39F3-44DF-BE2F-FA131A43F2D6}" srcOrd="0" destOrd="0" parTransId="{F844B729-2C46-469D-81AC-ACD56AE86908}" sibTransId="{F33A7F10-0A68-4095-A540-C7CBA6BB43C0}"/>
    <dgm:cxn modelId="{0227A2C1-C3CB-4674-9A0F-2EB485B70915}" type="presOf" srcId="{B62360DA-34D0-4BBC-BA08-17F1E2C3CB1B}" destId="{9CCC04EC-420C-490D-8628-7399AAE4E4A3}" srcOrd="0" destOrd="0" presId="urn:microsoft.com/office/officeart/2005/8/layout/cycle6"/>
    <dgm:cxn modelId="{1B4D2C59-39AC-4A56-B11B-11CD124307C3}" type="presOf" srcId="{3290F0DA-77D9-431D-82E0-ED5E0840C976}" destId="{5E5CCECF-9623-47AF-9ED6-6E8905041F2B}" srcOrd="0" destOrd="0" presId="urn:microsoft.com/office/officeart/2005/8/layout/cycle6"/>
    <dgm:cxn modelId="{83CAA5D7-1839-4F09-A1F3-818D13AB0C71}" srcId="{E8E735DF-416F-4CE1-B1B5-86835D94CD3A}" destId="{B62360DA-34D0-4BBC-BA08-17F1E2C3CB1B}" srcOrd="2" destOrd="0" parTransId="{4BF08D96-4BE0-4EFB-B0F6-E36FDF3C5D55}" sibTransId="{7949CA16-719D-45EE-91A3-70A59A0E5819}"/>
    <dgm:cxn modelId="{FEBBF684-B1E9-4975-9933-6836F65FC12C}" type="presOf" srcId="{7949CA16-719D-45EE-91A3-70A59A0E5819}" destId="{EA63212D-E390-46C2-BE62-38F50B379A37}" srcOrd="0" destOrd="0" presId="urn:microsoft.com/office/officeart/2005/8/layout/cycle6"/>
    <dgm:cxn modelId="{216F9C9E-901D-46D9-8A36-8A524542F9A6}" type="presOf" srcId="{74EE19C4-22AF-4663-8F16-2EF72BAD5CB3}" destId="{DEF28AC7-6638-480D-B754-6EB33452AC95}" srcOrd="0" destOrd="0" presId="urn:microsoft.com/office/officeart/2005/8/layout/cycle6"/>
    <dgm:cxn modelId="{42517240-48A1-4D30-AD42-47E31A41D4E6}" type="presOf" srcId="{F33A7F10-0A68-4095-A540-C7CBA6BB43C0}" destId="{34F99F14-0389-4E42-A6D8-A87B2765701F}" srcOrd="0" destOrd="0" presId="urn:microsoft.com/office/officeart/2005/8/layout/cycle6"/>
    <dgm:cxn modelId="{42612F77-6CB5-4440-8A3C-F039BCEDBD6C}" srcId="{E8E735DF-416F-4CE1-B1B5-86835D94CD3A}" destId="{D8516FAC-56BF-4C76-A0BC-06C3A83B4365}" srcOrd="4" destOrd="0" parTransId="{E663852A-03D1-4375-8632-3EBA8AE065DA}" sibTransId="{F7AFE638-4866-41FC-BA0D-4BD3205A2537}"/>
    <dgm:cxn modelId="{71F603F2-423B-48F3-BADD-4AAC021C4267}" type="presOf" srcId="{E8E735DF-416F-4CE1-B1B5-86835D94CD3A}" destId="{F7531FF0-2021-4934-B96D-3BC14A838ADB}" srcOrd="0" destOrd="0" presId="urn:microsoft.com/office/officeart/2005/8/layout/cycle6"/>
    <dgm:cxn modelId="{F6E043D2-6E80-414F-9F94-B6DAE4B5676B}" srcId="{E8E735DF-416F-4CE1-B1B5-86835D94CD3A}" destId="{3733693A-404C-45DA-9AE6-81218ABFB709}" srcOrd="1" destOrd="0" parTransId="{DE6923E5-7674-490E-B71E-22B679D43B7F}" sibTransId="{C298174E-F641-4DBD-9CBA-468D4529BFFF}"/>
    <dgm:cxn modelId="{27A085A5-5D91-41AA-8F7C-953F45B211DA}" type="presOf" srcId="{3733693A-404C-45DA-9AE6-81218ABFB709}" destId="{BAF4E6C6-E11B-40A0-A211-1378C07AE0D2}" srcOrd="0" destOrd="0" presId="urn:microsoft.com/office/officeart/2005/8/layout/cycle6"/>
    <dgm:cxn modelId="{30FF6EDE-3B06-4573-A8B9-723F29C993EB}" type="presOf" srcId="{D8516FAC-56BF-4C76-A0BC-06C3A83B4365}" destId="{95CE3557-44D0-4439-A479-C6EB78217925}" srcOrd="0" destOrd="0" presId="urn:microsoft.com/office/officeart/2005/8/layout/cycle6"/>
    <dgm:cxn modelId="{4BA28DFE-9CE0-4A9C-AA44-B9DC49857DE0}" type="presOf" srcId="{C298174E-F641-4DBD-9CBA-468D4529BFFF}" destId="{B9945792-74E0-42D4-AEDC-774E5AC17A54}" srcOrd="0" destOrd="0" presId="urn:microsoft.com/office/officeart/2005/8/layout/cycle6"/>
    <dgm:cxn modelId="{914084AE-EEB2-4861-907F-9DCD67979D92}" type="presParOf" srcId="{F7531FF0-2021-4934-B96D-3BC14A838ADB}" destId="{E4AEF9D6-54B1-416A-A096-B9949D9F041E}" srcOrd="0" destOrd="0" presId="urn:microsoft.com/office/officeart/2005/8/layout/cycle6"/>
    <dgm:cxn modelId="{BD8CCBEE-2773-4D31-8366-6186DD26B8C8}" type="presParOf" srcId="{F7531FF0-2021-4934-B96D-3BC14A838ADB}" destId="{D2A726B1-F439-4668-A9DC-4FBF89C97442}" srcOrd="1" destOrd="0" presId="urn:microsoft.com/office/officeart/2005/8/layout/cycle6"/>
    <dgm:cxn modelId="{C3FFA92C-CA37-41C5-A8AF-8AE85EF8BB88}" type="presParOf" srcId="{F7531FF0-2021-4934-B96D-3BC14A838ADB}" destId="{34F99F14-0389-4E42-A6D8-A87B2765701F}" srcOrd="2" destOrd="0" presId="urn:microsoft.com/office/officeart/2005/8/layout/cycle6"/>
    <dgm:cxn modelId="{BFF17098-77C4-4EC5-B426-352325E46FE0}" type="presParOf" srcId="{F7531FF0-2021-4934-B96D-3BC14A838ADB}" destId="{BAF4E6C6-E11B-40A0-A211-1378C07AE0D2}" srcOrd="3" destOrd="0" presId="urn:microsoft.com/office/officeart/2005/8/layout/cycle6"/>
    <dgm:cxn modelId="{8500935C-BFC3-4D8C-B215-06E10F7CF9F5}" type="presParOf" srcId="{F7531FF0-2021-4934-B96D-3BC14A838ADB}" destId="{8E379504-2703-460E-A526-8F6186C1E128}" srcOrd="4" destOrd="0" presId="urn:microsoft.com/office/officeart/2005/8/layout/cycle6"/>
    <dgm:cxn modelId="{94C1D37A-2E9A-4326-8112-7E816F27AB8F}" type="presParOf" srcId="{F7531FF0-2021-4934-B96D-3BC14A838ADB}" destId="{B9945792-74E0-42D4-AEDC-774E5AC17A54}" srcOrd="5" destOrd="0" presId="urn:microsoft.com/office/officeart/2005/8/layout/cycle6"/>
    <dgm:cxn modelId="{75C3D680-DA95-413B-BFAD-CEF00C3A09FC}" type="presParOf" srcId="{F7531FF0-2021-4934-B96D-3BC14A838ADB}" destId="{9CCC04EC-420C-490D-8628-7399AAE4E4A3}" srcOrd="6" destOrd="0" presId="urn:microsoft.com/office/officeart/2005/8/layout/cycle6"/>
    <dgm:cxn modelId="{C48CE7BF-8BA6-44CC-81A2-94A4C48CBDE4}" type="presParOf" srcId="{F7531FF0-2021-4934-B96D-3BC14A838ADB}" destId="{D5C51A4F-48B6-48DE-B56D-79D66E80368C}" srcOrd="7" destOrd="0" presId="urn:microsoft.com/office/officeart/2005/8/layout/cycle6"/>
    <dgm:cxn modelId="{6F38F421-D18F-4481-9346-943D04B9AF1E}" type="presParOf" srcId="{F7531FF0-2021-4934-B96D-3BC14A838ADB}" destId="{EA63212D-E390-46C2-BE62-38F50B379A37}" srcOrd="8" destOrd="0" presId="urn:microsoft.com/office/officeart/2005/8/layout/cycle6"/>
    <dgm:cxn modelId="{2EA28741-0480-4D9D-983C-8BE5BC2F26FC}" type="presParOf" srcId="{F7531FF0-2021-4934-B96D-3BC14A838ADB}" destId="{5E5CCECF-9623-47AF-9ED6-6E8905041F2B}" srcOrd="9" destOrd="0" presId="urn:microsoft.com/office/officeart/2005/8/layout/cycle6"/>
    <dgm:cxn modelId="{ED722A83-CF45-4E82-9B2C-6B4911876719}" type="presParOf" srcId="{F7531FF0-2021-4934-B96D-3BC14A838ADB}" destId="{494D7C3E-9840-446E-94B5-D08BD8BCD334}" srcOrd="10" destOrd="0" presId="urn:microsoft.com/office/officeart/2005/8/layout/cycle6"/>
    <dgm:cxn modelId="{1ECA40DF-286B-4934-8159-E29C5D49C58F}" type="presParOf" srcId="{F7531FF0-2021-4934-B96D-3BC14A838ADB}" destId="{DEF28AC7-6638-480D-B754-6EB33452AC95}" srcOrd="11" destOrd="0" presId="urn:microsoft.com/office/officeart/2005/8/layout/cycle6"/>
    <dgm:cxn modelId="{C78CB613-33D1-4D86-9DB9-791760841D8B}" type="presParOf" srcId="{F7531FF0-2021-4934-B96D-3BC14A838ADB}" destId="{95CE3557-44D0-4439-A479-C6EB78217925}" srcOrd="12" destOrd="0" presId="urn:microsoft.com/office/officeart/2005/8/layout/cycle6"/>
    <dgm:cxn modelId="{09FFE509-A2A8-4B68-A293-A97485C47ADD}" type="presParOf" srcId="{F7531FF0-2021-4934-B96D-3BC14A838ADB}" destId="{5DC01F5C-30B0-4680-B1A3-718EAE862452}" srcOrd="13" destOrd="0" presId="urn:microsoft.com/office/officeart/2005/8/layout/cycle6"/>
    <dgm:cxn modelId="{5B869989-EA6C-4043-B9AB-9D4398D342B4}" type="presParOf" srcId="{F7531FF0-2021-4934-B96D-3BC14A838ADB}" destId="{5EF33AA4-46FD-4A01-98E0-2E9E8DE9275F}" srcOrd="14" destOrd="0" presId="urn:microsoft.com/office/officeart/2005/8/layout/cycle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70BA-5FF4-4F7D-B59F-319649B155E3}" type="datetimeFigureOut">
              <a:rPr lang="ru-RU" smtClean="0"/>
              <a:pPr/>
              <a:t>10.07.2022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8909-18CA-41A5-8F22-30181EA08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70BA-5FF4-4F7D-B59F-319649B155E3}" type="datetimeFigureOut">
              <a:rPr lang="ru-RU" smtClean="0"/>
              <a:pPr/>
              <a:t>10.07.2022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8909-18CA-41A5-8F22-30181EA08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70BA-5FF4-4F7D-B59F-319649B155E3}" type="datetimeFigureOut">
              <a:rPr lang="ru-RU" smtClean="0"/>
              <a:pPr/>
              <a:t>10.07.2022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8909-18CA-41A5-8F22-30181EA08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70BA-5FF4-4F7D-B59F-319649B155E3}" type="datetimeFigureOut">
              <a:rPr lang="ru-RU" smtClean="0"/>
              <a:pPr/>
              <a:t>10.07.2022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8909-18CA-41A5-8F22-30181EA08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70BA-5FF4-4F7D-B59F-319649B155E3}" type="datetimeFigureOut">
              <a:rPr lang="ru-RU" smtClean="0"/>
              <a:pPr/>
              <a:t>10.07.2022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8909-18CA-41A5-8F22-30181EA08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70BA-5FF4-4F7D-B59F-319649B155E3}" type="datetimeFigureOut">
              <a:rPr lang="ru-RU" smtClean="0"/>
              <a:pPr/>
              <a:t>10.07.2022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8909-18CA-41A5-8F22-30181EA08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70BA-5FF4-4F7D-B59F-319649B155E3}" type="datetimeFigureOut">
              <a:rPr lang="ru-RU" smtClean="0"/>
              <a:pPr/>
              <a:t>10.07.2022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8909-18CA-41A5-8F22-30181EA08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70BA-5FF4-4F7D-B59F-319649B155E3}" type="datetimeFigureOut">
              <a:rPr lang="ru-RU" smtClean="0"/>
              <a:pPr/>
              <a:t>10.07.2022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8909-18CA-41A5-8F22-30181EA08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70BA-5FF4-4F7D-B59F-319649B155E3}" type="datetimeFigureOut">
              <a:rPr lang="ru-RU" smtClean="0"/>
              <a:pPr/>
              <a:t>10.07.2022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8909-18CA-41A5-8F22-30181EA08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70BA-5FF4-4F7D-B59F-319649B155E3}" type="datetimeFigureOut">
              <a:rPr lang="ru-RU" smtClean="0"/>
              <a:pPr/>
              <a:t>10.07.2022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8909-18CA-41A5-8F22-30181EA08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70BA-5FF4-4F7D-B59F-319649B155E3}" type="datetimeFigureOut">
              <a:rPr lang="ru-RU" smtClean="0"/>
              <a:pPr/>
              <a:t>10.07.2022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8909-18CA-41A5-8F22-30181EA08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070BA-5FF4-4F7D-B59F-319649B155E3}" type="datetimeFigureOut">
              <a:rPr lang="ru-RU" smtClean="0"/>
              <a:pPr/>
              <a:t>10.07.2022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B8909-18CA-41A5-8F22-30181EA08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000232" y="714356"/>
            <a:ext cx="4857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ЭКОЛОГИЧЕСКИЕ ПРОБЛЕМЫ СОВРЕМЕННОГО МИРА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1785926"/>
            <a:ext cx="62151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ЭКОЛОГИЯ 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 это взаимодействиях </a:t>
            </a:r>
            <a:r>
              <a:rPr 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живых организмов и их сообществ между собой и с окружающей средой. Термин впервые предложил немецкий биолог Эрнест Геккель в 1866 году в книге «Общая морфология организмов»</a:t>
            </a:r>
          </a:p>
        </p:txBody>
      </p:sp>
      <p:pic>
        <p:nvPicPr>
          <p:cNvPr id="8" name="Picture 2" descr="https://www.ftautomation.cz/wp-content/uploads/Green_earth_concept-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98" y="4286256"/>
            <a:ext cx="2265793" cy="1865266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Схема 6"/>
          <p:cNvGraphicFramePr/>
          <p:nvPr/>
        </p:nvGraphicFramePr>
        <p:xfrm>
          <a:off x="928662" y="642918"/>
          <a:ext cx="7643866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86182" y="3071810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Экологические проблемы 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357290" y="928670"/>
            <a:ext cx="65722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Гибель и вырубка лесов </a:t>
            </a:r>
            <a:r>
              <a:rPr lang="ru-RU" dirty="0">
                <a:latin typeface="Arial" pitchFamily="34" charset="0"/>
                <a:cs typeface="Arial" pitchFamily="34" charset="0"/>
              </a:rPr>
              <a:t>Особенно большую экологическую угрозу представляет истощение лесов - «ЛЕГКИХ ПЛАНЕТЫ» и основного источника биологического разнообразия планеты. Так ежегодно вырубается или сжигается примерно 200 тыс. квадратных километров, а значит сто тысяч видов растений и животных.</a:t>
            </a:r>
          </a:p>
        </p:txBody>
      </p:sp>
      <p:pic>
        <p:nvPicPr>
          <p:cNvPr id="8" name="Рисунок 7" descr="https://avatars.mds.yandex.net/get-zen_doc/1863639/pub_5fb6238960c3497cea0c3d15_5fb638a742f9ca1da14301e6/scale_1200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3214686"/>
            <a:ext cx="378621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www.dynamitenews.com/images/2019/08/31/deforestation-in-amazon-forest-affecting-brazils-climate/5d6a6147de851.jpe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3571876"/>
            <a:ext cx="3571900" cy="279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143240" y="9286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474344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14546" y="1285860"/>
            <a:ext cx="66437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Мусор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который образуется в результате человеческой деятельности, вызывает изменение климата, загрязняет почву, воду, воздух. Мелкие предметы из синтетических материалов поедают птицы и звери, что часто приводит к их гибели.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2857496"/>
            <a:ext cx="735811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Отходы бывают жидкими или твердыми</a:t>
            </a:r>
            <a:r>
              <a:rPr lang="ru-RU" dirty="0">
                <a:latin typeface="Arial" pitchFamily="34" charset="0"/>
                <a:cs typeface="Arial" pitchFamily="34" charset="0"/>
              </a:rPr>
              <a:t>. По происхождению их делят на 3 большие группы: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Домашние, или хозяйственно-бытовые</a:t>
            </a:r>
            <a:r>
              <a:rPr lang="ru-RU" dirty="0">
                <a:latin typeface="Arial" pitchFamily="34" charset="0"/>
                <a:cs typeface="Arial" pitchFamily="34" charset="0"/>
              </a:rPr>
              <a:t>: садово-огородные, стройматериалы, стекло, макулатура, упаковка,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электролом</a:t>
            </a:r>
            <a:r>
              <a:rPr lang="ru-RU" dirty="0">
                <a:latin typeface="Arial" pitchFamily="34" charset="0"/>
                <a:cs typeface="Arial" pitchFamily="34" charset="0"/>
              </a:rPr>
              <a:t>, текстиль, бытовая химия, крупногабаритный мусор, обработанная и необработанная древесина, остаточные отходы (те, которые нельзя отнести к определенному виду).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Промышленные:</a:t>
            </a:r>
            <a:r>
              <a:rPr lang="ru-RU" dirty="0">
                <a:latin typeface="Arial" pitchFamily="34" charset="0"/>
                <a:cs typeface="Arial" pitchFamily="34" charset="0"/>
              </a:rPr>
              <a:t> производственные, радиоактивные, боенские, металлические,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спецотходы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Сельскохозяйственные:</a:t>
            </a:r>
            <a:r>
              <a:rPr lang="ru-RU" dirty="0">
                <a:latin typeface="Arial" pitchFamily="34" charset="0"/>
                <a:cs typeface="Arial" pitchFamily="34" charset="0"/>
              </a:rPr>
              <a:t> древесные, растительные, животного происхождения.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28860" y="714356"/>
            <a:ext cx="4572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Загрязнение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мусором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143240" y="9286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474344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4" name="Рисунок 13" descr="https://gtrk-kostroma.ru/upload/iblock/2b7/2b73c158f4e7a74fdb0e31dba32e023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500042"/>
            <a:ext cx="361909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https://avatars.mds.yandex.net/get-zen_doc/1680084/pub_5dff205978125e00aea09713_5dff236d98fe7900ad93a0b9/scale_120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3929066"/>
            <a:ext cx="3584789" cy="2334595"/>
          </a:xfrm>
          <a:prstGeom prst="rect">
            <a:avLst/>
          </a:prstGeom>
          <a:noFill/>
        </p:spPr>
      </p:pic>
      <p:pic>
        <p:nvPicPr>
          <p:cNvPr id="15" name="Рисунок 14" descr="https://usolie-citi.ru/uploads/posts/2020-08/1596260893_img_20200611_101226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2066" y="3571876"/>
            <a:ext cx="3345343" cy="250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priroda.kirovreg.ru/upload/iblock/4d2/4d2887ab0bed38895dfa567bd85fb8ef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57224" y="928670"/>
            <a:ext cx="3571900" cy="23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000232" y="571480"/>
            <a:ext cx="5786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Загрязнение гидросферы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285860"/>
            <a:ext cx="392909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Загрязнение гидросферы происходит различными способами: 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Сбрасывание сточных вод;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Засорение бытовым мусором и отходами производства; 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Сброс радиоактивных веществ;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Сброс химических веществ токсического действия; 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Сброс горячей воды (охлаждающей атомные реакторы). 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5" descr="C:\Users\user\Desktop\экология призентация\98f7da37bdd25f4be896a19cd04a5e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694" y="1071546"/>
            <a:ext cx="2829042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ser\Desktop\экология призентация\im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132" y="2571744"/>
            <a:ext cx="2808312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экология призентация\979386_html_m59ad4353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694" y="4429132"/>
            <a:ext cx="2875781" cy="196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71736" y="928670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Климатические изменения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4546" y="1571613"/>
            <a:ext cx="57864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Парниковый эффект 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 подъём температуры на поверхности земли, в результате тепловой энергии, которая появляется в атмосфере из-за нагревания газов </a:t>
            </a:r>
          </a:p>
          <a:p>
            <a:endParaRPr lang="ru-RU" dirty="0"/>
          </a:p>
        </p:txBody>
      </p:sp>
      <p:pic>
        <p:nvPicPr>
          <p:cNvPr id="8" name="Рисунок 7" descr="https://avatars.mds.yandex.net/get-zen_doc/225901/pub_5cd841cffd8dc600af7726e6_5cd86299c5fa2a00b4268088/scale_1200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3857628"/>
            <a:ext cx="3357586" cy="240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rk-news.com/uploads/posts/poster/1619060560_7809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3786190"/>
            <a:ext cx="3429024" cy="2489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500166" y="642918"/>
            <a:ext cx="6858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Кислотные дожди 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загрязнение воздуха 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сернистым газом. Кислотные дожди наносят огромный вред 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лесам: </a:t>
            </a:r>
            <a:endParaRPr lang="ru-RU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 descr="C:\Users\user\Desktop\экология призентация\9434122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8" y="378619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https://cf2.ppt-online.org/files2/slide/f/FYq1xodMwUh8tSVJGpaNk9frHA4c0OQIeDvP3BjEL/slide-26.jpg"/>
          <p:cNvPicPr/>
          <p:nvPr/>
        </p:nvPicPr>
        <p:blipFill>
          <a:blip r:embed="rId4" cstate="email"/>
          <a:srcRect l="2956" t="15974" r="4959" b="3720"/>
          <a:stretch>
            <a:fillRect/>
          </a:stretch>
        </p:blipFill>
        <p:spPr bwMode="auto">
          <a:xfrm>
            <a:off x="2285984" y="4572008"/>
            <a:ext cx="2928958" cy="190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images.myshared.ru/6/592343/slide_12.jpg"/>
          <p:cNvPicPr/>
          <p:nvPr/>
        </p:nvPicPr>
        <p:blipFill>
          <a:blip r:embed="rId5" cstate="email"/>
          <a:srcRect l="55843" t="23596" b="14572"/>
          <a:stretch>
            <a:fillRect/>
          </a:stretch>
        </p:blipFill>
        <p:spPr bwMode="auto">
          <a:xfrm>
            <a:off x="571472" y="1643050"/>
            <a:ext cx="2619889" cy="275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786182" y="1928802"/>
            <a:ext cx="4572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 лиственных пород гибнет часть кроны, повреждается кора.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 хвойных пород – желтеет и опадает хвоя, повреждаются тонкие корни.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Кислота разрушает сооружения. </a:t>
            </a:r>
            <a:endParaRPr lang="ru-RU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2" name="Picture 2" descr="https://www.ftautomation.cz/wp-content/uploads/Green_earth_concept-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12" y="4500570"/>
            <a:ext cx="2265793" cy="1865266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1142976" y="1500174"/>
            <a:ext cx="73581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Охранять природу – значит охранять жизнь</a:t>
            </a:r>
            <a:endParaRPr lang="ru-RU" sz="6000" b="1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0100" y="5286388"/>
            <a:ext cx="47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Подготовила: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исюк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М.В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330</Words>
  <Application>Microsoft Office PowerPoint</Application>
  <PresentationFormat>Экран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</dc:creator>
  <cp:lastModifiedBy>7</cp:lastModifiedBy>
  <cp:revision>15</cp:revision>
  <dcterms:created xsi:type="dcterms:W3CDTF">2022-07-09T09:58:54Z</dcterms:created>
  <dcterms:modified xsi:type="dcterms:W3CDTF">2022-07-10T13:28:48Z</dcterms:modified>
</cp:coreProperties>
</file>